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0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52" autoAdjust="0"/>
  </p:normalViewPr>
  <p:slideViewPr>
    <p:cSldViewPr snapToGrid="0">
      <p:cViewPr varScale="1">
        <p:scale>
          <a:sx n="105" d="100"/>
          <a:sy n="105" d="100"/>
        </p:scale>
        <p:origin x="16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5B49D-AB10-4999-84BF-2C55C870638C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3649-BD26-42D9-8016-526978F429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879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B051-F835-4BFF-952D-17E896D281F2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C959-6D1B-4800-A4DC-6DA592AD2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74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B051-F835-4BFF-952D-17E896D281F2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C959-6D1B-4800-A4DC-6DA592AD2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86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B051-F835-4BFF-952D-17E896D281F2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C959-6D1B-4800-A4DC-6DA592AD2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80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B051-F835-4BFF-952D-17E896D281F2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C959-6D1B-4800-A4DC-6DA592AD2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07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B051-F835-4BFF-952D-17E896D281F2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C959-6D1B-4800-A4DC-6DA592AD2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81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B051-F835-4BFF-952D-17E896D281F2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C959-6D1B-4800-A4DC-6DA592AD2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7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B051-F835-4BFF-952D-17E896D281F2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C959-6D1B-4800-A4DC-6DA592AD2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329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B051-F835-4BFF-952D-17E896D281F2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C959-6D1B-4800-A4DC-6DA592AD2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44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B051-F835-4BFF-952D-17E896D281F2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C959-6D1B-4800-A4DC-6DA592AD2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52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B051-F835-4BFF-952D-17E896D281F2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C959-6D1B-4800-A4DC-6DA592AD2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30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7B051-F835-4BFF-952D-17E896D281F2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BC959-6D1B-4800-A4DC-6DA592AD2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014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7B051-F835-4BFF-952D-17E896D281F2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BC959-6D1B-4800-A4DC-6DA592AD2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0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School band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99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Some students have formed a band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They played</a:t>
            </a:r>
            <a:r>
              <a:rPr lang="en-US" dirty="0" smtClean="0"/>
              <a:t> their first concert at the end of last term.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887690" y="1666002"/>
            <a:ext cx="3424182" cy="4171633"/>
            <a:chOff x="3002211" y="993696"/>
            <a:chExt cx="2606246" cy="3344534"/>
          </a:xfrm>
        </p:grpSpPr>
        <p:pic>
          <p:nvPicPr>
            <p:cNvPr id="6" name="Picture 2" descr="Girl, Drummer, Drum Set, Musician, Music, Musical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8290" y="993696"/>
              <a:ext cx="1464085" cy="14519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Musicians, Emotions, Concert, Ac Dc, Music, Vector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0027" y="2443682"/>
              <a:ext cx="1358430" cy="15649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6" descr="Singing, Music, Sound, Entertainment, Concer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002211" y="2443682"/>
              <a:ext cx="818524" cy="18945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4441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School band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4" y="3197368"/>
            <a:ext cx="1536634" cy="1278089"/>
            <a:chOff x="0" y="0"/>
            <a:chExt cx="1113790" cy="887730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545031" y="276225"/>
              <a:ext cx="475615" cy="611505"/>
              <a:chOff x="224352" y="-75032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224352" y="259606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295053" y="-75032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17835" y="1975791"/>
            <a:ext cx="2863600" cy="1336530"/>
          </a:xfrm>
          <a:prstGeom prst="wedgeRoundRectCallout">
            <a:avLst>
              <a:gd name="adj1" fmla="val 66800"/>
              <a:gd name="adj2" fmla="val 4512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err="1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Wiktoria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All the different notes reach the back of the room at the same time.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062628" y="3249845"/>
            <a:ext cx="2755320" cy="1393661"/>
          </a:xfrm>
          <a:prstGeom prst="wedgeRoundRectCallout">
            <a:avLst>
              <a:gd name="adj1" fmla="val -82938"/>
              <a:gd name="adj2" fmla="val -1600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Yasmin: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high notes are the sharpest because they reach you first.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354606" y="3842293"/>
            <a:ext cx="2519271" cy="1578634"/>
          </a:xfrm>
          <a:prstGeom prst="wedgeRoundRectCallout">
            <a:avLst>
              <a:gd name="adj1" fmla="val 71935"/>
              <a:gd name="adj2" fmla="val -4304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Zara: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best sound is closest to the stage, before the different notes mix together.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3844937" y="1504505"/>
            <a:ext cx="3222149" cy="1284812"/>
          </a:xfrm>
          <a:prstGeom prst="wedgeRoundRectCallout">
            <a:avLst>
              <a:gd name="adj1" fmla="val -23109"/>
              <a:gd name="adj2" fmla="val 6917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Xavier: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hear the drums just before the other music because they are so loud.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4751003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students in the sound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-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crew are talking about the music.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9141" y="998228"/>
            <a:ext cx="1559256" cy="200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9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School band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6" y="832586"/>
            <a:ext cx="4785486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The students in the sound-crew 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are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talking about the music.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697631"/>
            <a:ext cx="8748828" cy="156600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music?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music?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help them understand?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4389" y="778445"/>
            <a:ext cx="1559256" cy="2004758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100836" y="1466542"/>
            <a:ext cx="6935437" cy="3060419"/>
            <a:chOff x="1148580" y="1442166"/>
            <a:chExt cx="6935437" cy="3060419"/>
          </a:xfrm>
        </p:grpSpPr>
        <p:grpSp>
          <p:nvGrpSpPr>
            <p:cNvPr id="8" name="Group 7"/>
            <p:cNvGrpSpPr/>
            <p:nvPr/>
          </p:nvGrpSpPr>
          <p:grpSpPr>
            <a:xfrm>
              <a:off x="3921826" y="2956174"/>
              <a:ext cx="1108787" cy="911857"/>
              <a:chOff x="0" y="0"/>
              <a:chExt cx="1113790" cy="887730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9"/>
              <p:cNvGrpSpPr>
                <a:grpSpLocks noChangeAspect="1"/>
              </p:cNvGrpSpPr>
              <p:nvPr userDrawn="1"/>
            </p:nvGrpSpPr>
            <p:grpSpPr>
              <a:xfrm>
                <a:off x="0" y="276225"/>
                <a:ext cx="475615" cy="611505"/>
                <a:chOff x="0" y="0"/>
                <a:chExt cx="527901" cy="688156"/>
              </a:xfrm>
            </p:grpSpPr>
            <p:sp>
              <p:nvSpPr>
                <p:cNvPr id="25" name="Freeform 24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6" name="Oval 25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536693" y="276226"/>
                <a:ext cx="475615" cy="611504"/>
                <a:chOff x="215097" y="-75032"/>
                <a:chExt cx="527901" cy="688155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215097" y="259605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285797" y="-75032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36" name="Rounded Rectangular Callout 35"/>
            <p:cNvSpPr/>
            <p:nvPr/>
          </p:nvSpPr>
          <p:spPr>
            <a:xfrm>
              <a:off x="1148580" y="1552060"/>
              <a:ext cx="2476179" cy="1171175"/>
            </a:xfrm>
            <a:prstGeom prst="wedgeRoundRectCallout">
              <a:avLst>
                <a:gd name="adj1" fmla="val 68647"/>
                <a:gd name="adj2" fmla="val 55270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err="1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Wiktoria</a:t>
              </a:r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All the different notes reach the back of the room at the same time.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7" name="Rounded Rectangular Callout 36"/>
            <p:cNvSpPr/>
            <p:nvPr/>
          </p:nvSpPr>
          <p:spPr>
            <a:xfrm>
              <a:off x="5645547" y="2934151"/>
              <a:ext cx="2438470" cy="1157563"/>
            </a:xfrm>
            <a:prstGeom prst="wedgeRoundRectCallout">
              <a:avLst>
                <a:gd name="adj1" fmla="val -70188"/>
                <a:gd name="adj2" fmla="val -16002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Yasmin: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high notes are the sharpest because they reach you first.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8" name="Rounded Rectangular Callout 37"/>
            <p:cNvSpPr/>
            <p:nvPr/>
          </p:nvSpPr>
          <p:spPr>
            <a:xfrm>
              <a:off x="1148580" y="3068789"/>
              <a:ext cx="2270373" cy="1433796"/>
            </a:xfrm>
            <a:prstGeom prst="wedgeRoundRectCallout">
              <a:avLst>
                <a:gd name="adj1" fmla="val 68713"/>
                <a:gd name="adj2" fmla="val -28372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Zara: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best sound is closest to the stage, before the different notes mix together.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9" name="Rounded Rectangular Callout 38"/>
            <p:cNvSpPr/>
            <p:nvPr/>
          </p:nvSpPr>
          <p:spPr>
            <a:xfrm>
              <a:off x="4148533" y="1442166"/>
              <a:ext cx="2583275" cy="1141076"/>
            </a:xfrm>
            <a:prstGeom prst="wedgeRoundRectCallout">
              <a:avLst>
                <a:gd name="adj1" fmla="val -23109"/>
                <a:gd name="adj2" fmla="val 69171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Xavier: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You hear the drums just before the other music because they are so loud.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218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208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2019-10-09T15:25:05Z</dcterms:created>
  <dcterms:modified xsi:type="dcterms:W3CDTF">2019-10-10T13:33:58Z</dcterms:modified>
</cp:coreProperties>
</file>